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7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4C65-673A-41B1-B1A1-4B9D47A9DE94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62B89B-8897-47A7-A3D8-B0287FDA358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4C65-673A-41B1-B1A1-4B9D47A9DE94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B89B-8897-47A7-A3D8-B0287FDA35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4C65-673A-41B1-B1A1-4B9D47A9DE94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B89B-8897-47A7-A3D8-B0287FDA35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F94C65-673A-41B1-B1A1-4B9D47A9DE94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A62B89B-8897-47A7-A3D8-B0287FDA358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4C65-673A-41B1-B1A1-4B9D47A9DE94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B89B-8897-47A7-A3D8-B0287FDA358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4C65-673A-41B1-B1A1-4B9D47A9DE94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B89B-8897-47A7-A3D8-B0287FDA358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B89B-8897-47A7-A3D8-B0287FDA35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4C65-673A-41B1-B1A1-4B9D47A9DE94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4C65-673A-41B1-B1A1-4B9D47A9DE94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B89B-8897-47A7-A3D8-B0287FDA358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4C65-673A-41B1-B1A1-4B9D47A9DE94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B89B-8897-47A7-A3D8-B0287FDA35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F94C65-673A-41B1-B1A1-4B9D47A9DE94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62B89B-8897-47A7-A3D8-B0287FDA35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4C65-673A-41B1-B1A1-4B9D47A9DE94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62B89B-8897-47A7-A3D8-B0287FDA35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6F94C65-673A-41B1-B1A1-4B9D47A9DE94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A62B89B-8897-47A7-A3D8-B0287FDA358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qCH8uFdCG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digitalarchive.gsu.edu/art_design_thesis/51" TargetMode="External"/><Relationship Id="rId3" Type="http://schemas.openxmlformats.org/officeDocument/2006/relationships/hyperlink" Target="http://vkc.library.uu.nl/ci/research/list/seminarprogram/attachments/22/Branstetter%20Violence%20Trauma%20Memory.pdf" TargetMode="External"/><Relationship Id="rId7" Type="http://schemas.openxmlformats.org/officeDocument/2006/relationships/hyperlink" Target="http://wesscholar.wesleyan.edu/cgi/viewcontent.cgi?article=1590&amp;context=etd_hon_thesis" TargetMode="External"/><Relationship Id="rId2" Type="http://schemas.openxmlformats.org/officeDocument/2006/relationships/hyperlink" Target="http://www.brooklynmuseum.org/eascfa/feminist_art_base/gallery/wangechi_mutu.php?i=14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hoolarworks.umas.edu/cgi/viewcontent.cgi?article=1380&amp;context=thesis&amp;sei" TargetMode="External"/><Relationship Id="rId5" Type="http://schemas.openxmlformats.org/officeDocument/2006/relationships/hyperlink" Target="http://www.deutsche-guggenheim-berlin.de/dg/assets/pdf/dgm11pdf" TargetMode="External"/><Relationship Id="rId4" Type="http://schemas.openxmlformats.org/officeDocument/2006/relationships/hyperlink" Target="http://artistsandastronauts.blogspot.com/2010/11/artists-i-love-wangechi-mutu.html" TargetMode="External"/><Relationship Id="rId9" Type="http://schemas.openxmlformats.org/officeDocument/2006/relationships/hyperlink" Target="http://www.youtube.com/watch?v=fqCH8uFdCG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Nafisah</a:t>
            </a:r>
            <a:r>
              <a:rPr lang="en-US" dirty="0" smtClean="0"/>
              <a:t> </a:t>
            </a:r>
            <a:r>
              <a:rPr lang="en-US" dirty="0" err="1" smtClean="0"/>
              <a:t>Cabbell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Wangetchi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utu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981200"/>
            <a:ext cx="3733800" cy="3333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914400"/>
            <a:ext cx="3657600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Wangechi</a:t>
            </a:r>
            <a:r>
              <a:rPr lang="en-US" sz="2400" dirty="0" smtClean="0"/>
              <a:t> </a:t>
            </a:r>
            <a:r>
              <a:rPr lang="en-US" sz="2400" dirty="0" err="1" smtClean="0"/>
              <a:t>Mutu</a:t>
            </a:r>
            <a:endParaRPr lang="en-US" sz="2400" dirty="0" smtClean="0"/>
          </a:p>
          <a:p>
            <a:pPr lvl="1" algn="ctr"/>
            <a:r>
              <a:rPr lang="en-US" sz="2400" dirty="0" smtClean="0"/>
              <a:t>(1972 - )</a:t>
            </a:r>
          </a:p>
          <a:p>
            <a:pPr algn="ctr"/>
            <a:r>
              <a:rPr lang="en-US" sz="2400" dirty="0" smtClean="0"/>
              <a:t>Nairobi, Kenya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Born and raised in the urban portion of Africa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Could not relate to the western generalization of African countries or cultures.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Was 19 when she moved to US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Trained sculptor and anthropologist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2590800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Painting</a:t>
            </a:r>
          </a:p>
          <a:p>
            <a:endParaRPr lang="en-US" sz="3200" dirty="0" smtClean="0"/>
          </a:p>
          <a:p>
            <a:r>
              <a:rPr lang="en-US" sz="3200" dirty="0" smtClean="0"/>
              <a:t>Collage</a:t>
            </a:r>
          </a:p>
          <a:p>
            <a:endParaRPr lang="en-US" sz="3200" dirty="0" smtClean="0"/>
          </a:p>
          <a:p>
            <a:r>
              <a:rPr lang="en-US" sz="3200" dirty="0" smtClean="0"/>
              <a:t>Materials</a:t>
            </a:r>
          </a:p>
          <a:p>
            <a:endParaRPr lang="en-US" sz="3200" dirty="0" smtClean="0"/>
          </a:p>
          <a:p>
            <a:r>
              <a:rPr lang="en-US" sz="3200" dirty="0" smtClean="0"/>
              <a:t>Significance</a:t>
            </a:r>
          </a:p>
          <a:p>
            <a:pPr>
              <a:buNone/>
            </a:pPr>
            <a:endParaRPr lang="en-US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3962400" y="1066800"/>
            <a:ext cx="3943148" cy="4495800"/>
            <a:chOff x="3352800" y="685800"/>
            <a:chExt cx="3943148" cy="4495800"/>
          </a:xfrm>
        </p:grpSpPr>
        <p:grpSp>
          <p:nvGrpSpPr>
            <p:cNvPr id="22" name="Group 21"/>
            <p:cNvGrpSpPr/>
            <p:nvPr/>
          </p:nvGrpSpPr>
          <p:grpSpPr>
            <a:xfrm>
              <a:off x="3352800" y="1295400"/>
              <a:ext cx="1776326" cy="1817491"/>
              <a:chOff x="3352800" y="1295400"/>
              <a:chExt cx="1776326" cy="1817491"/>
            </a:xfrm>
          </p:grpSpPr>
          <p:pic>
            <p:nvPicPr>
              <p:cNvPr id="14" name="Picture 13" descr="mutu3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352800" y="1600200"/>
                <a:ext cx="1776326" cy="1512691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657600" y="12954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Glitter</a:t>
                </a:r>
                <a:endParaRPr lang="en-US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410200" y="685800"/>
              <a:ext cx="1828800" cy="1676400"/>
              <a:chOff x="5410200" y="685800"/>
              <a:chExt cx="1828800" cy="1676400"/>
            </a:xfrm>
          </p:grpSpPr>
          <p:pic>
            <p:nvPicPr>
              <p:cNvPr id="11" name="Picture 10" descr="mutu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410200" y="990600"/>
                <a:ext cx="1828800" cy="1371600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867400" y="68580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Fur</a:t>
                </a:r>
                <a:endParaRPr lang="en-US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410200" y="2743200"/>
              <a:ext cx="1885748" cy="1719111"/>
              <a:chOff x="5410200" y="2743200"/>
              <a:chExt cx="1885748" cy="1719111"/>
            </a:xfrm>
          </p:grpSpPr>
          <p:pic>
            <p:nvPicPr>
              <p:cNvPr id="12" name="Picture 11" descr="mutu5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410200" y="3048000"/>
                <a:ext cx="1885748" cy="1414311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791200" y="27432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Soil</a:t>
                </a:r>
                <a:endParaRPr 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352800" y="3505200"/>
              <a:ext cx="1828800" cy="1676400"/>
              <a:chOff x="3352800" y="3505200"/>
              <a:chExt cx="1828800" cy="1676400"/>
            </a:xfrm>
          </p:grpSpPr>
          <p:pic>
            <p:nvPicPr>
              <p:cNvPr id="13" name="Picture 12" descr="mutu4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52800" y="3810000"/>
                <a:ext cx="1828800" cy="13716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733800" y="3505200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Pearls</a:t>
                </a:r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657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Sexualized imagery</a:t>
            </a:r>
          </a:p>
          <a:p>
            <a:pPr lvl="1"/>
            <a:r>
              <a:rPr lang="en-US" sz="2000" i="1" dirty="0" smtClean="0"/>
              <a:t>Preying Mantra, </a:t>
            </a:r>
            <a:r>
              <a:rPr lang="en-US" sz="2000" dirty="0" smtClean="0"/>
              <a:t>2006</a:t>
            </a:r>
          </a:p>
          <a:p>
            <a:pPr lvl="1"/>
            <a:r>
              <a:rPr lang="en-US" sz="2000" i="1" dirty="0" smtClean="0"/>
              <a:t>The Ark Collection, </a:t>
            </a:r>
            <a:r>
              <a:rPr lang="en-US" sz="2000" dirty="0" smtClean="0"/>
              <a:t>2006</a:t>
            </a:r>
          </a:p>
          <a:p>
            <a:pPr lvl="1"/>
            <a:r>
              <a:rPr lang="en-US" sz="2000" i="1" dirty="0" smtClean="0"/>
              <a:t>A Shady Promise</a:t>
            </a:r>
            <a:r>
              <a:rPr lang="en-US" sz="2000" dirty="0" smtClean="0"/>
              <a:t>, 2006</a:t>
            </a:r>
            <a:endParaRPr lang="en-US" sz="4000" dirty="0" smtClean="0"/>
          </a:p>
          <a:p>
            <a:r>
              <a:rPr lang="en-US" sz="3200" dirty="0" smtClean="0"/>
              <a:t>Dismemberment</a:t>
            </a:r>
          </a:p>
          <a:p>
            <a:pPr lvl="1"/>
            <a:r>
              <a:rPr lang="en-US" sz="2200" i="1" dirty="0" smtClean="0"/>
              <a:t>Dismantling the Little Empire Inside of You, </a:t>
            </a:r>
            <a:r>
              <a:rPr lang="en-US" sz="2200" dirty="0" smtClean="0"/>
              <a:t>2007</a:t>
            </a:r>
            <a:endParaRPr lang="en-US" sz="3200" dirty="0" smtClean="0"/>
          </a:p>
          <a:p>
            <a:r>
              <a:rPr lang="en-US" sz="3200" dirty="0" smtClean="0"/>
              <a:t>Patriarchal white male gaze</a:t>
            </a:r>
          </a:p>
          <a:p>
            <a:pPr lvl="1"/>
            <a:r>
              <a:rPr lang="en-US" sz="2200" i="1" dirty="0" smtClean="0"/>
              <a:t>Misguided Little Unforgivable Hierarchies, </a:t>
            </a:r>
            <a:r>
              <a:rPr lang="en-US" sz="2200" dirty="0" smtClean="0"/>
              <a:t>2005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Feminist Theory</a:t>
            </a:r>
            <a:endParaRPr lang="en-US" dirty="0"/>
          </a:p>
        </p:txBody>
      </p:sp>
      <p:pic>
        <p:nvPicPr>
          <p:cNvPr id="4" name="Picture 3" descr="a shady prom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2455237"/>
            <a:ext cx="2590800" cy="2040563"/>
          </a:xfrm>
          <a:prstGeom prst="rect">
            <a:avLst/>
          </a:prstGeom>
        </p:spPr>
      </p:pic>
      <p:pic>
        <p:nvPicPr>
          <p:cNvPr id="5" name="Picture 4" descr="preying mant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219200"/>
            <a:ext cx="1828800" cy="2397902"/>
          </a:xfrm>
          <a:prstGeom prst="rect">
            <a:avLst/>
          </a:prstGeom>
        </p:spPr>
      </p:pic>
      <p:pic>
        <p:nvPicPr>
          <p:cNvPr id="6" name="Picture 5" descr="the ark colle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482516"/>
            <a:ext cx="2590800" cy="1879684"/>
          </a:xfrm>
          <a:prstGeom prst="rect">
            <a:avLst/>
          </a:prstGeom>
        </p:spPr>
      </p:pic>
      <p:pic>
        <p:nvPicPr>
          <p:cNvPr id="7" name="Picture 6" descr="dismantling the little empi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4572000"/>
            <a:ext cx="2641600" cy="1981200"/>
          </a:xfrm>
          <a:prstGeom prst="rect">
            <a:avLst/>
          </a:prstGeom>
        </p:spPr>
      </p:pic>
      <p:pic>
        <p:nvPicPr>
          <p:cNvPr id="8" name="Picture 7" descr="Misguided little unforgivable Hierarchi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3657600"/>
            <a:ext cx="1828800" cy="29294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2743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Voice &amp; Self Representation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2590800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http://www.youtube.com/watch?v=fqCH8uFdCG8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latin typeface="Calibri"/>
                <a:ea typeface="Calibri"/>
                <a:cs typeface="Times New Roman"/>
              </a:rPr>
              <a:t>Brooklyn Museum. Elizabeth A </a:t>
            </a:r>
            <a:r>
              <a:rPr lang="en-US" sz="4000" dirty="0" err="1" smtClean="0">
                <a:latin typeface="Calibri"/>
                <a:ea typeface="Calibri"/>
                <a:cs typeface="Times New Roman"/>
              </a:rPr>
              <a:t>Sackler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 Center for Feminist Art: Feminist Art Base: </a:t>
            </a:r>
            <a:r>
              <a:rPr lang="en-US" sz="4000" dirty="0" err="1" smtClean="0">
                <a:latin typeface="Calibri"/>
                <a:ea typeface="Calibri"/>
                <a:cs typeface="Times New Roman"/>
              </a:rPr>
              <a:t>Wangechi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latin typeface="Calibri"/>
                <a:ea typeface="Calibri"/>
                <a:cs typeface="Times New Roman"/>
              </a:rPr>
              <a:t>Mutu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en-US" sz="4000" dirty="0" smtClean="0">
                <a:latin typeface="Calibri"/>
                <a:ea typeface="Calibri"/>
                <a:cs typeface="Times New Roman"/>
                <a:hlinkClick r:id="rId2"/>
              </a:rPr>
              <a:t>http://</a:t>
            </a:r>
            <a:r>
              <a:rPr lang="en-US" sz="4000" dirty="0" smtClean="0">
                <a:latin typeface="Calibri"/>
                <a:ea typeface="Calibri"/>
                <a:cs typeface="Times New Roman"/>
                <a:hlinkClick r:id="rId2"/>
              </a:rPr>
              <a:t>www.brooklynmuseum.org/eascfa/feminist_art_base/gallery/wangechi_mutu.php?i=1454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.</a:t>
            </a:r>
            <a:endParaRPr lang="en-US" sz="4000" dirty="0" smtClean="0">
              <a:latin typeface="Calibri"/>
              <a:ea typeface="Calibri"/>
              <a:cs typeface="Times New Roman"/>
            </a:endParaRP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err="1" smtClean="0">
                <a:latin typeface="Calibri"/>
                <a:ea typeface="Calibri"/>
                <a:cs typeface="Times New Roman"/>
              </a:rPr>
              <a:t>Brandstetter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, Anna-Maria. “Violence Trauma Memory.” </a:t>
            </a:r>
            <a:r>
              <a:rPr lang="en-US" sz="4000" dirty="0" err="1" smtClean="0">
                <a:latin typeface="Calibri"/>
                <a:ea typeface="Calibri"/>
                <a:cs typeface="Times New Roman"/>
              </a:rPr>
              <a:t>Murambi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 Memorial Centre. April, 2004. 127-133. </a:t>
            </a:r>
            <a:r>
              <a:rPr lang="en-US" sz="40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http://vkc.library.uu.nl/ci/research/list/seminarprogram/attachments/22/Branstetter Violence Trauma </a:t>
            </a:r>
            <a:r>
              <a:rPr lang="en-US" sz="40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Memory.pdf</a:t>
            </a:r>
            <a:endParaRPr lang="en-US" sz="4000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latin typeface="Calibri"/>
                <a:ea typeface="Calibri"/>
                <a:cs typeface="Times New Roman"/>
              </a:rPr>
              <a:t>Cole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, Serena. Artists I Love: </a:t>
            </a:r>
            <a:r>
              <a:rPr lang="en-US" sz="4000" dirty="0" err="1" smtClean="0">
                <a:latin typeface="Calibri"/>
                <a:ea typeface="Calibri"/>
                <a:cs typeface="Times New Roman"/>
              </a:rPr>
              <a:t>Wnngechi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latin typeface="Calibri"/>
                <a:ea typeface="Calibri"/>
                <a:cs typeface="Times New Roman"/>
              </a:rPr>
              <a:t>Mutu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. Artists and Astronauts. November 21, 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2010. Blog Spot. </a:t>
            </a:r>
            <a:r>
              <a:rPr lang="en-US" sz="4000" dirty="0" smtClean="0">
                <a:latin typeface="Calibri"/>
                <a:ea typeface="Calibri"/>
                <a:cs typeface="Times New Roman"/>
                <a:hlinkClick r:id="rId4"/>
              </a:rPr>
              <a:t>http</a:t>
            </a:r>
            <a:r>
              <a:rPr lang="en-US" sz="4000" dirty="0" smtClean="0">
                <a:latin typeface="Calibri"/>
                <a:ea typeface="Calibri"/>
                <a:cs typeface="Times New Roman"/>
                <a:hlinkClick r:id="rId4"/>
              </a:rPr>
              <a:t>://</a:t>
            </a:r>
            <a:r>
              <a:rPr lang="en-US" sz="4000" dirty="0" smtClean="0">
                <a:latin typeface="Calibri"/>
                <a:ea typeface="Calibri"/>
                <a:cs typeface="Times New Roman"/>
                <a:hlinkClick r:id="rId4"/>
              </a:rPr>
              <a:t>artistsandastronauts.blogspot.com/2010/11/artists-i-love-wangechi-mutu.html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latin typeface="Calibri"/>
                <a:ea typeface="Calibri"/>
                <a:cs typeface="Times New Roman"/>
              </a:rPr>
              <a:t>Evans, Matthew and </a:t>
            </a:r>
            <a:r>
              <a:rPr lang="en-US" sz="4000" dirty="0" err="1" smtClean="0">
                <a:latin typeface="Calibri"/>
                <a:ea typeface="Calibri"/>
                <a:cs typeface="Times New Roman"/>
              </a:rPr>
              <a:t>Koemer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 von </a:t>
            </a:r>
            <a:r>
              <a:rPr lang="en-US" sz="4000" dirty="0" err="1" smtClean="0">
                <a:latin typeface="Calibri"/>
                <a:ea typeface="Calibri"/>
                <a:cs typeface="Times New Roman"/>
              </a:rPr>
              <a:t>Gustorf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, Oliver. “’We Categorize What We’re Afraid of,’ an Encounter with </a:t>
            </a:r>
            <a:r>
              <a:rPr lang="en-US" sz="4000" dirty="0" err="1" smtClean="0">
                <a:latin typeface="Calibri"/>
                <a:ea typeface="Calibri"/>
                <a:cs typeface="Times New Roman"/>
              </a:rPr>
              <a:t>Wangechi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latin typeface="Calibri"/>
                <a:ea typeface="Calibri"/>
                <a:cs typeface="Times New Roman"/>
              </a:rPr>
              <a:t>Mutu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.” Deutsche Guggenheim Magazine. Spring 2010: 4-13. Print. </a:t>
            </a:r>
            <a:r>
              <a:rPr lang="en-US" sz="40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http://www.deutsche-guggenheim-berlin.de/dg/assets/pdf/dgm11pdf</a:t>
            </a:r>
            <a:endParaRPr lang="en-US" sz="4000" dirty="0" smtClean="0">
              <a:latin typeface="Calibri"/>
              <a:ea typeface="Calibri"/>
              <a:cs typeface="Times New Roman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i="1" dirty="0" smtClean="0">
                <a:latin typeface="Calibri"/>
                <a:ea typeface="Calibri"/>
                <a:cs typeface="Times New Roman"/>
              </a:rPr>
              <a:t>Regalia and Repetition.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 Ed. Deborah </a:t>
            </a:r>
            <a:r>
              <a:rPr lang="en-US" sz="4000" dirty="0" err="1" smtClean="0">
                <a:latin typeface="Calibri"/>
                <a:ea typeface="Calibri"/>
                <a:cs typeface="Times New Roman"/>
              </a:rPr>
              <a:t>Karpman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. May, 2009. Department of Art, Art History, and </a:t>
            </a:r>
            <a:r>
              <a:rPr lang="en-US" sz="4000" dirty="0" err="1" smtClean="0">
                <a:latin typeface="Calibri"/>
                <a:ea typeface="Calibri"/>
                <a:cs typeface="Times New Roman"/>
              </a:rPr>
              <a:t>Archetecture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. University of Massachusetts Amherst. 12 April 2011. </a:t>
            </a:r>
            <a:r>
              <a:rPr lang="en-US" sz="40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/>
              </a:rPr>
              <a:t>http://shoolarworks.umas.edu/cgi/viewcontent.cgi?article=1380&amp;context=thesis&amp;sei</a:t>
            </a:r>
            <a:endParaRPr lang="en-US" sz="4000" dirty="0" smtClean="0">
              <a:latin typeface="Calibri"/>
              <a:ea typeface="Calibri"/>
              <a:cs typeface="Times New Roman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i="1" dirty="0" smtClean="0">
                <a:latin typeface="Calibri"/>
                <a:ea typeface="Calibri"/>
                <a:cs typeface="Times New Roman"/>
              </a:rPr>
              <a:t>Rhyme and Dissonance: Shared Strategies in Works by Lorna Simpson, </a:t>
            </a:r>
            <a:r>
              <a:rPr lang="en-US" sz="4000" i="1" dirty="0" err="1" smtClean="0">
                <a:latin typeface="Calibri"/>
                <a:ea typeface="Calibri"/>
                <a:cs typeface="Times New Roman"/>
              </a:rPr>
              <a:t>Wangechi</a:t>
            </a:r>
            <a:r>
              <a:rPr lang="en-US" sz="40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4000" i="1" dirty="0" err="1" smtClean="0">
                <a:latin typeface="Calibri"/>
                <a:ea typeface="Calibri"/>
                <a:cs typeface="Times New Roman"/>
              </a:rPr>
              <a:t>Mutu</a:t>
            </a:r>
            <a:r>
              <a:rPr lang="en-US" sz="4000" i="1" dirty="0" smtClean="0">
                <a:latin typeface="Calibri"/>
                <a:ea typeface="Calibri"/>
                <a:cs typeface="Times New Roman"/>
              </a:rPr>
              <a:t> and Leslie Hewitt.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 Ed. </a:t>
            </a:r>
            <a:r>
              <a:rPr lang="en-US" sz="4000" dirty="0" err="1" smtClean="0">
                <a:latin typeface="Calibri"/>
                <a:ea typeface="Calibri"/>
                <a:cs typeface="Times New Roman"/>
              </a:rPr>
              <a:t>SoniaLouise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 Davis. April, 2010. Department of Honors in African American Studies. Wesleyan University. 24 February 2011. </a:t>
            </a:r>
            <a:r>
              <a:rPr lang="en-US" sz="40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7"/>
              </a:rPr>
              <a:t>http://</a:t>
            </a:r>
            <a:r>
              <a:rPr lang="en-US" sz="40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7"/>
              </a:rPr>
              <a:t>wesscholar.wesleyan.edu/cgi/viewcontent.cgi?article=1590&amp;context=etd_hon_thesis</a:t>
            </a:r>
            <a:endParaRPr lang="en-US" sz="4000" dirty="0" smtClean="0">
              <a:latin typeface="Calibri"/>
              <a:ea typeface="Calibri"/>
              <a:cs typeface="Times New Roman"/>
            </a:endParaRP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i="1" dirty="0" err="1" smtClean="0">
                <a:latin typeface="Calibri"/>
                <a:ea typeface="Calibri"/>
                <a:cs typeface="Times New Roman"/>
              </a:rPr>
              <a:t>Wangechi</a:t>
            </a:r>
            <a:r>
              <a:rPr lang="en-US" sz="40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4000" i="1" dirty="0" err="1" smtClean="0">
                <a:latin typeface="Calibri"/>
                <a:ea typeface="Calibri"/>
                <a:cs typeface="Times New Roman"/>
              </a:rPr>
              <a:t>Mutu</a:t>
            </a:r>
            <a:r>
              <a:rPr lang="en-US" sz="4000" i="1" dirty="0" smtClean="0">
                <a:latin typeface="Calibri"/>
                <a:ea typeface="Calibri"/>
                <a:cs typeface="Times New Roman"/>
              </a:rPr>
              <a:t>: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4000" i="1" dirty="0" smtClean="0">
                <a:latin typeface="Calibri"/>
                <a:ea typeface="Calibri"/>
                <a:cs typeface="Times New Roman"/>
              </a:rPr>
              <a:t>Feminist Collage and the </a:t>
            </a:r>
            <a:r>
              <a:rPr lang="en-US" sz="4000" i="1" dirty="0" err="1" smtClean="0">
                <a:latin typeface="Calibri"/>
                <a:ea typeface="Calibri"/>
                <a:cs typeface="Times New Roman"/>
              </a:rPr>
              <a:t>Cyborg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. Ed. Nicole R. Smith. December, 2009. Art and Design Thesis. Paper 51. 16 March 2011. </a:t>
            </a:r>
            <a:r>
              <a:rPr lang="en-US" sz="40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8"/>
              </a:rPr>
              <a:t>http://</a:t>
            </a:r>
            <a:r>
              <a:rPr lang="en-US" sz="40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8"/>
              </a:rPr>
              <a:t>digitalarchive.gsu.edu/art_design_thesis/51</a:t>
            </a:r>
            <a:endParaRPr lang="en-US" sz="4000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i="1" dirty="0" err="1" smtClean="0">
                <a:latin typeface="Calibri"/>
                <a:ea typeface="Calibri"/>
                <a:cs typeface="Times New Roman"/>
              </a:rPr>
              <a:t>Wangechi</a:t>
            </a:r>
            <a:r>
              <a:rPr lang="en-US" sz="40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4000" i="1" dirty="0" err="1" smtClean="0">
                <a:latin typeface="Calibri"/>
                <a:ea typeface="Calibri"/>
                <a:cs typeface="Times New Roman"/>
              </a:rPr>
              <a:t>Mutu</a:t>
            </a:r>
            <a:r>
              <a:rPr lang="en-US" sz="4000" i="1" dirty="0" smtClean="0">
                <a:latin typeface="Calibri"/>
                <a:ea typeface="Calibri"/>
                <a:cs typeface="Times New Roman"/>
              </a:rPr>
              <a:t> This You Call Civilization. 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YouTube. </a:t>
            </a:r>
            <a:r>
              <a:rPr lang="en-US" sz="4000" dirty="0" err="1" smtClean="0">
                <a:latin typeface="Calibri"/>
                <a:ea typeface="Calibri"/>
                <a:cs typeface="Times New Roman"/>
              </a:rPr>
              <a:t>ArtGalleryofOntario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. March 4, 2010.</a:t>
            </a:r>
            <a:r>
              <a:rPr lang="en-US" sz="4000" dirty="0" smtClean="0">
                <a:hlinkClick r:id="rId9"/>
              </a:rPr>
              <a:t>  http://www.youtube.com/watch?v=fqCH8uFdCG8</a:t>
            </a:r>
            <a:endParaRPr lang="en-US" sz="4000" i="1" dirty="0" smtClean="0">
              <a:latin typeface="Calibri"/>
              <a:ea typeface="Calibri"/>
              <a:cs typeface="Times New Roman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endParaRPr lang="en-US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210</TotalTime>
  <Words>350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Paper</vt:lpstr>
      <vt:lpstr>Wangetchi Mutu</vt:lpstr>
      <vt:lpstr>Biography</vt:lpstr>
      <vt:lpstr>Art Style</vt:lpstr>
      <vt:lpstr>Feminist Theory</vt:lpstr>
      <vt:lpstr>Legacy</vt:lpstr>
      <vt:lpstr>Bibliography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Wangetchi Mutu</dc:title>
  <dc:creator>Fisah Baby</dc:creator>
  <cp:lastModifiedBy>Fisah Baby</cp:lastModifiedBy>
  <cp:revision>1</cp:revision>
  <dcterms:created xsi:type="dcterms:W3CDTF">2011-04-24T15:30:00Z</dcterms:created>
  <dcterms:modified xsi:type="dcterms:W3CDTF">2011-04-24T19:00:03Z</dcterms:modified>
</cp:coreProperties>
</file>